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9" r:id="rId4"/>
    <p:sldId id="274" r:id="rId5"/>
    <p:sldId id="275" r:id="rId6"/>
    <p:sldId id="280" r:id="rId7"/>
    <p:sldId id="278" r:id="rId8"/>
    <p:sldId id="282" r:id="rId9"/>
    <p:sldId id="283" r:id="rId10"/>
    <p:sldId id="284" r:id="rId11"/>
    <p:sldId id="291" r:id="rId12"/>
    <p:sldId id="292" r:id="rId13"/>
    <p:sldId id="285" r:id="rId14"/>
    <p:sldId id="289" r:id="rId15"/>
    <p:sldId id="288" r:id="rId16"/>
    <p:sldId id="290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F030"/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97" d="100"/>
          <a:sy n="97" d="100"/>
        </p:scale>
        <p:origin x="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736" y="738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348" y="69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7385" y="2117"/>
    <p:text>[3]</p:text>
    <p:extLst mod="1">
      <p:ext uri="{C676402C-5697-4E1C-873F-D02D1690AC5C}">
        <p15:threadingInfo xmlns:p15="http://schemas.microsoft.com/office/powerpoint/2012/main" timeZoneBias="-120"/>
      </p:ext>
    </p:extLst>
  </p:cm>
  <p:cm authorId="1" dt="2019-12-18T18:11:39.038" idx="34">
    <p:pos x="4387" y="1607"/>
    <p:text>[6]</p:text>
    <p:extLst mod="1"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41.276" idx="17">
    <p:pos x="3723" y="2105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45.563" idx="18">
    <p:pos x="7084" y="2105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51.607" idx="19">
    <p:pos x="4048" y="2160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55.462" idx="20">
    <p:pos x="7251" y="2160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21T18:40:39.240" idx="1">
    <p:pos x="1961" y="2125"/>
    <p:text>[5]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40:58.086" idx="2">
    <p:pos x="4210" y="1931"/>
    <p:text>[4]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52:20.256" idx="3">
    <p:pos x="1950" y="2994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91" y="2157"/>
    <p:text>github screenshot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734" y="561"/>
    <p:text>[9]</p:text>
    <p:extLst mod="1"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21.12.2019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21.12.2019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71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„Seit wann gibt es diese Funktion?“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Nachverfolgung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Einfacher Rückfall auf bestehende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5EE8A7-B7D8-4A7D-8F52-05B47DE8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41" y="3129092"/>
            <a:ext cx="1274851" cy="1274851"/>
          </a:xfrm>
          <a:prstGeom prst="rect">
            <a:avLst/>
          </a:prstGeom>
        </p:spPr>
      </p:pic>
      <p:pic>
        <p:nvPicPr>
          <p:cNvPr id="5" name="Grafik 4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67949600-5E27-466A-8382-50CEEF04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37" y="3583043"/>
            <a:ext cx="1209970" cy="829964"/>
          </a:xfrm>
          <a:prstGeom prst="rect">
            <a:avLst/>
          </a:prstGeom>
        </p:spPr>
      </p:pic>
      <p:pic>
        <p:nvPicPr>
          <p:cNvPr id="6" name="Grafik 5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D3142E9-B5C8-468A-A514-7250F5A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48" y="3583043"/>
            <a:ext cx="1209970" cy="829964"/>
          </a:xfrm>
          <a:prstGeom prst="rect">
            <a:avLst/>
          </a:prstGeom>
        </p:spPr>
      </p:pic>
      <p:pic>
        <p:nvPicPr>
          <p:cNvPr id="7" name="Grafik 6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887A0620-3F40-49BE-B1BF-D46E5661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04" y="3583043"/>
            <a:ext cx="1209970" cy="829964"/>
          </a:xfrm>
          <a:prstGeom prst="rect">
            <a:avLst/>
          </a:prstGeom>
        </p:spPr>
      </p:pic>
      <p:pic>
        <p:nvPicPr>
          <p:cNvPr id="8" name="Grafik 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3EA6EA4-48BD-4521-9FF4-1A2CD9C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6" y="3583043"/>
            <a:ext cx="1209970" cy="82996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30B9DC6-DD71-4DB0-9105-95A7112DF475}"/>
              </a:ext>
            </a:extLst>
          </p:cNvPr>
          <p:cNvCxnSpPr>
            <a:cxnSpLocks/>
          </p:cNvCxnSpPr>
          <p:nvPr/>
        </p:nvCxnSpPr>
        <p:spPr>
          <a:xfrm>
            <a:off x="2667699" y="3020035"/>
            <a:ext cx="672806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105D0AB-5331-4E2D-9A6A-997ED0F5413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666722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602F090-0806-4F9D-BCE9-1A753C07979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77783" y="3020035"/>
            <a:ext cx="505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7BB369-8A48-4B91-BCE1-84E86D08AD9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753100" y="3020035"/>
            <a:ext cx="2689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7251D97-E087-4BE8-8A30-6144872905F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395761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7CFB542-F13B-4B8E-9476-C573A5ABD4ED}"/>
              </a:ext>
            </a:extLst>
          </p:cNvPr>
          <p:cNvCxnSpPr>
            <a:cxnSpLocks/>
          </p:cNvCxnSpPr>
          <p:nvPr/>
        </p:nvCxnSpPr>
        <p:spPr>
          <a:xfrm flipV="1">
            <a:off x="6115817" y="3020035"/>
            <a:ext cx="0" cy="687897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279ED3D3-B05F-45AA-BE4A-090A6FD7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4" y="4789121"/>
            <a:ext cx="857069" cy="85706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FE7012A-0304-4997-9F94-55F27657E5A6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V="1">
            <a:off x="7755789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BFC58B5-7BFB-4599-BDCA-92CF48DB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26" y="4789121"/>
            <a:ext cx="857069" cy="85706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6267B77-6DE6-40DB-8B11-8B1B626BC33C}"/>
              </a:ext>
            </a:extLst>
          </p:cNvPr>
          <p:cNvCxnSpPr/>
          <p:nvPr/>
        </p:nvCxnSpPr>
        <p:spPr>
          <a:xfrm flipV="1">
            <a:off x="9395761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DD13EE5-FAB8-4F19-A09D-477DAADE6A29}"/>
              </a:ext>
            </a:extLst>
          </p:cNvPr>
          <p:cNvCxnSpPr/>
          <p:nvPr/>
        </p:nvCxnSpPr>
        <p:spPr>
          <a:xfrm flipV="1">
            <a:off x="2666721" y="4425988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A8E32B-3D48-4C94-BA4C-AB7C9C0851DF}"/>
              </a:ext>
            </a:extLst>
          </p:cNvPr>
          <p:cNvCxnSpPr/>
          <p:nvPr/>
        </p:nvCxnSpPr>
        <p:spPr>
          <a:xfrm flipV="1">
            <a:off x="4477783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8BE33FA-FB56-408B-8BC5-68C1E49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87" y="4753464"/>
            <a:ext cx="857069" cy="8570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D1C7E7D-EF6C-4A73-A6E7-AE1517E3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98" y="4789120"/>
            <a:ext cx="857069" cy="85706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CCAD66F-F1DE-4118-B92E-55F978CC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0" y="4789119"/>
            <a:ext cx="857069" cy="857069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33BD6B8-2D31-4D60-A25F-09F0C4338CFD}"/>
              </a:ext>
            </a:extLst>
          </p:cNvPr>
          <p:cNvCxnSpPr>
            <a:cxnSpLocks/>
            <a:stCxn id="35" idx="0"/>
            <a:endCxn id="4" idx="2"/>
          </p:cNvCxnSpPr>
          <p:nvPr/>
        </p:nvCxnSpPr>
        <p:spPr>
          <a:xfrm flipV="1">
            <a:off x="6112395" y="4403943"/>
            <a:ext cx="5572" cy="38517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EBBA6C05-3B10-4CFA-8C79-4155E8E3D7F1}"/>
              </a:ext>
            </a:extLst>
          </p:cNvPr>
          <p:cNvSpPr txBox="1"/>
          <p:nvPr/>
        </p:nvSpPr>
        <p:spPr>
          <a:xfrm>
            <a:off x="2140109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E06A7F1-E777-4D4A-8A25-92A9847C0730}"/>
              </a:ext>
            </a:extLst>
          </p:cNvPr>
          <p:cNvSpPr txBox="1"/>
          <p:nvPr/>
        </p:nvSpPr>
        <p:spPr>
          <a:xfrm>
            <a:off x="7307551" y="5622590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C925A6C-4B6E-4F73-803A-C5FFDBC74A97}"/>
              </a:ext>
            </a:extLst>
          </p:cNvPr>
          <p:cNvSpPr txBox="1"/>
          <p:nvPr/>
        </p:nvSpPr>
        <p:spPr>
          <a:xfrm>
            <a:off x="8916893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F115AD0-8538-40E2-8555-A36C35A9731F}"/>
              </a:ext>
            </a:extLst>
          </p:cNvPr>
          <p:cNvSpPr txBox="1"/>
          <p:nvPr/>
        </p:nvSpPr>
        <p:spPr>
          <a:xfrm>
            <a:off x="3956221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7A21B84-669C-44A1-81D7-91A6F402B77A}"/>
              </a:ext>
            </a:extLst>
          </p:cNvPr>
          <p:cNvSpPr txBox="1"/>
          <p:nvPr/>
        </p:nvSpPr>
        <p:spPr>
          <a:xfrm>
            <a:off x="5672987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Automatischer Workflow -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Internet-Hosting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7048328" y="3700145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753" y="3406834"/>
            <a:ext cx="2357301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1788601" y="5514972"/>
            <a:ext cx="152102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Repository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Repository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894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besitzt einzigartige Prüfsumme und Kommentar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424" y="332204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620" y="1284152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4538208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https://www.pngfly.com/png-87gk6i/</a:t>
            </a:r>
          </a:p>
          <a:p>
            <a:r>
              <a:rPr lang="de-DE" sz="800" dirty="0"/>
              <a:t>[5] https://pixabay.com/de/vectors/computer-bildschirm-schreibtisch-pc-303130/</a:t>
            </a:r>
          </a:p>
          <a:p>
            <a:r>
              <a:rPr lang="de-DE" sz="800" dirty="0"/>
              <a:t>[6] https://www.drdobbs.com/tools/three-way-merging-a-look-under-the-hood/240164902</a:t>
            </a:r>
          </a:p>
          <a:p>
            <a:r>
              <a:rPr lang="de-DE" sz="800" dirty="0"/>
              <a:t>[7] https://blog.cpanel.com/wp-content/uploads/2018/05/image2018-2-16_14-10-15.png</a:t>
            </a:r>
          </a:p>
          <a:p>
            <a:r>
              <a:rPr lang="de-DE" sz="800" dirty="0"/>
              <a:t>[8] https://icons.webtoolhub.com/icon-n92891-detail.aspx</a:t>
            </a:r>
          </a:p>
          <a:p>
            <a:r>
              <a:rPr lang="de-DE" sz="800" dirty="0"/>
              <a:t>[9] https://blog.cpanel.com/wp-content/uploads/2018/05/image2018-2-16_14-10-15.png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 vereinfacht!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750" y="1171313"/>
            <a:ext cx="6020499" cy="4515374"/>
          </a:xfrm>
        </p:spPr>
      </p:pic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-  Sprung zu alten Ständen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Historie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gleichzeitig entwickeln im Team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Strukturierung? Repository!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2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Projektarchiv für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 Kettung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Jedes Kettenglied (Commit) entspricht einem Stand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alles!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100892" y="1476460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4580389" y="2852257"/>
            <a:ext cx="696286" cy="897622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Nebenläufigkeit?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Personen / Gruppen / Themen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 – Weiterentwicklung an jedem Stand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</a:t>
            </a:r>
            <a:r>
              <a:rPr lang="de-DE" dirty="0" err="1"/>
              <a:t>Repositories</a:t>
            </a:r>
            <a:r>
              <a:rPr lang="de-DE" dirty="0"/>
              <a:t> untereinander (Push &amp; Pull)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übernommen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hinzugefügt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zusammen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7327803" y="3073896"/>
            <a:ext cx="4620032" cy="2208548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05CA7D-90DB-4B48-906B-E69404C0B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617291" y="2615381"/>
            <a:ext cx="6354942" cy="273740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11AD333-06D2-49F6-8FF9-583455678F07}"/>
              </a:ext>
            </a:extLst>
          </p:cNvPr>
          <p:cNvSpPr/>
          <p:nvPr/>
        </p:nvSpPr>
        <p:spPr>
          <a:xfrm>
            <a:off x="10198778" y="3618184"/>
            <a:ext cx="251613" cy="2579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66CE9E4-CE74-414E-99E9-E206DF9B9DDD}"/>
              </a:ext>
            </a:extLst>
          </p:cNvPr>
          <p:cNvSpPr/>
          <p:nvPr/>
        </p:nvSpPr>
        <p:spPr>
          <a:xfrm>
            <a:off x="10887417" y="4049218"/>
            <a:ext cx="251613" cy="2579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A981C0-9A50-40AA-9314-FA2CAA7FA556}"/>
              </a:ext>
            </a:extLst>
          </p:cNvPr>
          <p:cNvSpPr/>
          <p:nvPr/>
        </p:nvSpPr>
        <p:spPr>
          <a:xfrm>
            <a:off x="7445337" y="4049218"/>
            <a:ext cx="251613" cy="2579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624B32-1F01-4637-98DC-CF19F641F849}"/>
              </a:ext>
            </a:extLst>
          </p:cNvPr>
          <p:cNvSpPr/>
          <p:nvPr/>
        </p:nvSpPr>
        <p:spPr>
          <a:xfrm>
            <a:off x="11577248" y="4049218"/>
            <a:ext cx="251613" cy="2579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Zweig wird neu platziert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Zeitlich verschoben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Beziehen sich auf aktuellen Stand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Ändert Historie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C39D3632-8341-491F-998C-0C287E1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4" y="3342314"/>
            <a:ext cx="4343400" cy="243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A6AD43-0B47-4414-824C-D17B279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7" y="3342314"/>
            <a:ext cx="5105400" cy="2438400"/>
          </a:xfrm>
          <a:prstGeom prst="rect">
            <a:avLst/>
          </a:prstGeo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78442699-B0BE-4999-B97A-C6E4D23D962B}"/>
              </a:ext>
            </a:extLst>
          </p:cNvPr>
          <p:cNvSpPr/>
          <p:nvPr/>
        </p:nvSpPr>
        <p:spPr>
          <a:xfrm>
            <a:off x="5368954" y="4328719"/>
            <a:ext cx="586397" cy="3271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B1C13ACC-0680-445C-B217-08BBF75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95" y="3957507"/>
            <a:ext cx="5674803" cy="208728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oder Übersichtlichkeit?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r>
              <a:rPr lang="de-DE" dirty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Squash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Führt mehrere </a:t>
            </a:r>
            <a:r>
              <a:rPr lang="de-DE" sz="2200" dirty="0" err="1"/>
              <a:t>Commits</a:t>
            </a:r>
            <a:r>
              <a:rPr lang="de-DE" sz="2200" dirty="0"/>
              <a:t> zusammen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Übersichtlicher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Schreibt Historie um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Informationsverlust</a:t>
            </a:r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1243462D-0B02-496F-A0B8-B8D73A1C356D}"/>
              </a:ext>
            </a:extLst>
          </p:cNvPr>
          <p:cNvSpPr/>
          <p:nvPr/>
        </p:nvSpPr>
        <p:spPr>
          <a:xfrm>
            <a:off x="6744750" y="4857226"/>
            <a:ext cx="586397" cy="3271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026" name="Picture 2" descr="https://media.discordapp.net/attachments/376001619076186112/657999631623651339/Unbenannt.PNG">
            <a:extLst>
              <a:ext uri="{FF2B5EF4-FFF2-40B4-BE49-F238E27FC236}">
                <a16:creationId xmlns:a16="http://schemas.microsoft.com/office/drawing/2014/main" id="{3067F48C-56D8-4117-8286-0129C16C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484" y="4166730"/>
            <a:ext cx="3746122" cy="121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423</Words>
  <Application>Microsoft Office PowerPoint</Application>
  <PresentationFormat>Breitbild</PresentationFormat>
  <Paragraphs>92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Consolas</vt:lpstr>
      <vt:lpstr>Wingdings</vt:lpstr>
      <vt:lpstr>Inhalt</vt:lpstr>
      <vt:lpstr>Titel grau</vt:lpstr>
      <vt:lpstr>PowerPoint-Präsentation</vt:lpstr>
      <vt:lpstr>Software Entwicklung im Team vereinfacht!</vt:lpstr>
      <vt:lpstr>Versionskontrolle! Warum?</vt:lpstr>
      <vt:lpstr>Strukturierung? Repository!</vt:lpstr>
      <vt:lpstr>Nebenläufigkeit? Zweige (Branches)!</vt:lpstr>
      <vt:lpstr>„Ich hab das schon behoben?!“</vt:lpstr>
      <vt:lpstr>Änderungen Zusammenführen! Wie?</vt:lpstr>
      <vt:lpstr>Änderungen Zusammenführen! Wie?</vt:lpstr>
      <vt:lpstr>Historie oder Übersichtlichkeit?</vt:lpstr>
      <vt:lpstr>„Seit wann gibt es diese Funktion?“</vt:lpstr>
      <vt:lpstr>Automatische Datensicherung!</vt:lpstr>
      <vt:lpstr>Automatischer Workflow - Pull Requests</vt:lpstr>
      <vt:lpstr>Kennzeichnen von Versionen</vt:lpstr>
      <vt:lpstr>Ziele der 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Lennart Kaussen</cp:lastModifiedBy>
  <cp:revision>60</cp:revision>
  <cp:lastPrinted>2017-06-26T12:51:52Z</cp:lastPrinted>
  <dcterms:created xsi:type="dcterms:W3CDTF">2018-10-18T12:34:26Z</dcterms:created>
  <dcterms:modified xsi:type="dcterms:W3CDTF">2019-12-21T19:23:12Z</dcterms:modified>
</cp:coreProperties>
</file>